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82" r:id="rId2"/>
    <p:sldId id="276" r:id="rId3"/>
    <p:sldId id="275" r:id="rId4"/>
    <p:sldId id="277" r:id="rId5"/>
    <p:sldId id="321" r:id="rId6"/>
    <p:sldId id="326" r:id="rId7"/>
    <p:sldId id="315" r:id="rId8"/>
    <p:sldId id="324" r:id="rId9"/>
    <p:sldId id="309" r:id="rId10"/>
    <p:sldId id="320" r:id="rId1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4"/>
      <p:bold r:id="rId15"/>
    </p:embeddedFont>
    <p:embeddedFont>
      <p:font typeface="나눔스퀘어라운드 Bold" panose="020B0600000101010101" pitchFamily="50" charset="-127"/>
      <p:bold r:id="rId16"/>
    </p:embeddedFont>
    <p:embeddedFont>
      <p:font typeface="나눔스퀘어라운드 ExtraBold" panose="020B0600000101010101" pitchFamily="50" charset="-127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2396" autoAdjust="0"/>
  </p:normalViewPr>
  <p:slideViewPr>
    <p:cSldViewPr snapToGrid="0" showGuides="1">
      <p:cViewPr varScale="1">
        <p:scale>
          <a:sx n="85" d="100"/>
          <a:sy n="85" d="100"/>
        </p:scale>
        <p:origin x="1638" y="8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E7267-087D-4DD7-8FD6-485431BC927D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1A053-8881-4269-8DA2-B0CAB9B11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4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A053-8881-4269-8DA2-B0CAB9B117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A053-8881-4269-8DA2-B0CAB9B117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536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A053-8881-4269-8DA2-B0CAB9B117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꺾은선그래프를 알아볼까요</a:t>
            </a:r>
            <a: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자료와 꺾은선그래프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112~113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80~81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>
                <a:latin typeface="+mn-ea"/>
              </a:rPr>
              <a:t>3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44899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꺾은선그래프로 나타내 볼까요</a:t>
            </a:r>
            <a:endParaRPr lang="ko-KR" altLang="en-US" sz="4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114~115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82~83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꺾은선그래프로 나타낸 자료를 보고 꺾은선그래프의 특징을 알 수 있습니다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611470" y="2118622"/>
            <a:ext cx="8082589" cy="1384994"/>
            <a:chOff x="-664427" y="4461976"/>
            <a:chExt cx="8161342" cy="138499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664427" y="4461976"/>
              <a:ext cx="8161342" cy="138499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54319" y="4992548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36553" y="5615116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줄넘기를 한 개수의 변화를 한눈에 알아보기 쉽게 나타내려면 어떻게 해야 할지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80~81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77727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248" r="11567" b="19919"/>
          <a:stretch/>
        </p:blipFill>
        <p:spPr>
          <a:xfrm>
            <a:off x="892692" y="2063755"/>
            <a:ext cx="5907741" cy="3157923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390769" y="2017913"/>
            <a:ext cx="2155022" cy="1602083"/>
          </a:xfrm>
          <a:prstGeom prst="wedgeRoundRectCallout">
            <a:avLst>
              <a:gd name="adj1" fmla="val -61902"/>
              <a:gd name="adj2" fmla="val 3972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내가 줄넘기를 한 개수를 꺾은선그래프로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나타냈어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2741437" y="2116824"/>
            <a:ext cx="2984660" cy="536566"/>
          </a:xfrm>
          <a:prstGeom prst="wedgeRoundRectCallout">
            <a:avLst>
              <a:gd name="adj1" fmla="val -17845"/>
              <a:gd name="adj2" fmla="val 10771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변화가 잘 보이지 않네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6028183" y="3355762"/>
            <a:ext cx="2796220" cy="1952584"/>
          </a:xfrm>
          <a:prstGeom prst="wedgeRoundRectCallout">
            <a:avLst>
              <a:gd name="adj1" fmla="val 61831"/>
              <a:gd name="adj2" fmla="val -2745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줄넘기를 한 개수의 변화를 한눈에 알아 보기 쉽게 나타내려면 어떻게 해야 할까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80~81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380751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은하가 </a:t>
            </a:r>
            <a:r>
              <a:rPr lang="ko-KR" altLang="en-US" sz="32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양발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모아 뛰기로 줄넘기를 한 개수를 두 꺾은선그래프로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나타냈습니다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두 그래프를 비교해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760" y="3142501"/>
            <a:ext cx="6230471" cy="311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80~81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5577432" y="1713771"/>
            <a:ext cx="3127739" cy="1366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그래프의 </a:t>
            </a:r>
            <a:endParaRPr lang="en-US" altLang="ko-KR" sz="2800" b="1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점과 다른 점은 각각 무엇인가요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5433416" y="185032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1247242" y="1678012"/>
            <a:ext cx="4028144" cy="2108859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247242" y="4158020"/>
            <a:ext cx="7289641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점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가로는 요일을 나타내고 </a:t>
            </a:r>
            <a:endParaRPr lang="en-US" altLang="ko-KR" sz="28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648000"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세로는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개수를 나타냅니다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648000" algn="just"/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점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 그래프에는 물결선이 있습니다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247242" y="4158020"/>
            <a:ext cx="7289641" cy="1532334"/>
            <a:chOff x="4354542" y="5846888"/>
            <a:chExt cx="6739811" cy="1911784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354542" y="5846888"/>
              <a:ext cx="6739811" cy="191178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9831" y="6558603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350" y="1792118"/>
            <a:ext cx="3753028" cy="18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80~81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018642" y="438389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1981505" y="1440340"/>
            <a:ext cx="5180990" cy="2674460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248963" y="5309898"/>
            <a:ext cx="7289641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 없는 부분을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생략해서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나타내기 때문에 변화하는 모습이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그래프보다 잘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나타납니다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52726" y="5294082"/>
            <a:ext cx="7362378" cy="1087240"/>
            <a:chOff x="4369845" y="7387511"/>
            <a:chExt cx="6807062" cy="1356471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369845" y="7387511"/>
              <a:ext cx="6807062" cy="135647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2877" y="7820504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783" y="1508726"/>
            <a:ext cx="4890434" cy="244743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162658" y="4247336"/>
            <a:ext cx="7542514" cy="589364"/>
            <a:chOff x="5577432" y="1713771"/>
            <a:chExt cx="7542514" cy="589364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6D03FDEB-7F7B-45F2-B046-CD4E0F5BFA35}"/>
                </a:ext>
              </a:extLst>
            </p:cNvPr>
            <p:cNvSpPr/>
            <p:nvPr/>
          </p:nvSpPr>
          <p:spPr>
            <a:xfrm>
              <a:off x="5577432" y="1713771"/>
              <a:ext cx="7542514" cy="589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그래프와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같이 물결선</a:t>
              </a:r>
              <a:r>
                <a:rPr lang="en-US" altLang="ko-KR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      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을 </a:t>
              </a:r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사용해서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나타내면 어떤 점이 좋을까요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  <a:endPara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8558" y="1841185"/>
              <a:ext cx="513258" cy="26922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50864" t="47421" r="20618" b="11536"/>
          <a:stretch/>
        </p:blipFill>
        <p:spPr>
          <a:xfrm>
            <a:off x="7247466" y="3845762"/>
            <a:ext cx="1601722" cy="12966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96" y="4264090"/>
            <a:ext cx="416291" cy="4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2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5627345" y="4327841"/>
            <a:ext cx="2020364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연도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endParaRPr lang="en-US" altLang="ko-KR" sz="28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키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627345" y="4327841"/>
            <a:ext cx="2020364" cy="1055608"/>
            <a:chOff x="4664748" y="5846888"/>
            <a:chExt cx="2020364" cy="1259148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664748" y="5846888"/>
              <a:ext cx="2020364" cy="125914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647" y="6270035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80~81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5483176" y="2748701"/>
            <a:ext cx="3372916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꺾은선그래프의 가로와 세로는 각각 무엇을 나타내나요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5339160" y="288525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매년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월에 은하의 키를 재어 나타낸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꺾은선그래프입니다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물음에 답해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202" y="2607859"/>
            <a:ext cx="4025046" cy="36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2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80~81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7060377" y="5813744"/>
            <a:ext cx="107422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cm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7060377" y="5813743"/>
            <a:ext cx="1074220" cy="578882"/>
            <a:chOff x="4664748" y="5846888"/>
            <a:chExt cx="1074220" cy="690501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664748" y="5846888"/>
              <a:ext cx="1074220" cy="69050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933" y="6020668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989178" y="5827012"/>
            <a:ext cx="7715993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세로 눈금 한 칸은 몇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나타내나요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845163" y="599919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2386781" y="1607207"/>
            <a:ext cx="4183536" cy="3878222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16" y="1722959"/>
            <a:ext cx="4025046" cy="36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9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80~81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92959" y="1391775"/>
            <a:ext cx="3794608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의 꺾은선그래프를 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표로 나타내 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98" y="1354516"/>
            <a:ext cx="536625" cy="568160"/>
          </a:xfrm>
          <a:prstGeom prst="rect">
            <a:avLst/>
          </a:prstGeom>
        </p:spPr>
      </p:pic>
      <p:sp>
        <p:nvSpPr>
          <p:cNvPr id="36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5354027" y="1472007"/>
            <a:ext cx="3364610" cy="3129680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02" y="4794732"/>
            <a:ext cx="8439012" cy="1727428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040542" y="5923608"/>
            <a:ext cx="908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123</a:t>
            </a:r>
            <a:endParaRPr lang="ko-KR" altLang="en-US" sz="2800" dirty="0"/>
          </a:p>
        </p:txBody>
      </p:sp>
      <p:grpSp>
        <p:nvGrpSpPr>
          <p:cNvPr id="50" name="그룹 49"/>
          <p:cNvGrpSpPr/>
          <p:nvPr/>
        </p:nvGrpSpPr>
        <p:grpSpPr>
          <a:xfrm>
            <a:off x="1824279" y="5932639"/>
            <a:ext cx="1277512" cy="487218"/>
            <a:chOff x="5808758" y="5320155"/>
            <a:chExt cx="1337578" cy="499351"/>
          </a:xfrm>
        </p:grpSpPr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808758" y="5320155"/>
              <a:ext cx="1337578" cy="49935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7153" y="5424992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직사각형 54"/>
          <p:cNvSpPr/>
          <p:nvPr/>
        </p:nvSpPr>
        <p:spPr>
          <a:xfrm>
            <a:off x="3427298" y="5923608"/>
            <a:ext cx="908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128</a:t>
            </a:r>
            <a:endParaRPr lang="ko-KR" altLang="en-US" sz="2800" dirty="0"/>
          </a:p>
        </p:txBody>
      </p:sp>
      <p:grpSp>
        <p:nvGrpSpPr>
          <p:cNvPr id="61" name="그룹 60"/>
          <p:cNvGrpSpPr/>
          <p:nvPr/>
        </p:nvGrpSpPr>
        <p:grpSpPr>
          <a:xfrm>
            <a:off x="3214926" y="5932639"/>
            <a:ext cx="1277512" cy="487218"/>
            <a:chOff x="5808758" y="5320155"/>
            <a:chExt cx="1337578" cy="499351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808758" y="5320155"/>
              <a:ext cx="1337578" cy="49935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7153" y="5424992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/>
          <p:cNvSpPr/>
          <p:nvPr/>
        </p:nvSpPr>
        <p:spPr>
          <a:xfrm>
            <a:off x="4814054" y="5923608"/>
            <a:ext cx="908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134</a:t>
            </a:r>
            <a:endParaRPr lang="ko-KR" altLang="en-US" sz="2800" dirty="0"/>
          </a:p>
        </p:txBody>
      </p:sp>
      <p:grpSp>
        <p:nvGrpSpPr>
          <p:cNvPr id="64" name="그룹 63"/>
          <p:cNvGrpSpPr/>
          <p:nvPr/>
        </p:nvGrpSpPr>
        <p:grpSpPr>
          <a:xfrm>
            <a:off x="4605573" y="5932639"/>
            <a:ext cx="1277512" cy="487218"/>
            <a:chOff x="5808758" y="5320155"/>
            <a:chExt cx="1337578" cy="499351"/>
          </a:xfrm>
        </p:grpSpPr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808758" y="5320155"/>
              <a:ext cx="1337578" cy="49935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7153" y="5424992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직사각형 56"/>
          <p:cNvSpPr/>
          <p:nvPr/>
        </p:nvSpPr>
        <p:spPr>
          <a:xfrm>
            <a:off x="6200810" y="5923608"/>
            <a:ext cx="908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139</a:t>
            </a:r>
            <a:endParaRPr lang="ko-KR" altLang="en-US" sz="28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5996220" y="5932639"/>
            <a:ext cx="1277512" cy="487218"/>
            <a:chOff x="5808758" y="5320155"/>
            <a:chExt cx="1337578" cy="499351"/>
          </a:xfrm>
        </p:grpSpPr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808758" y="5320155"/>
              <a:ext cx="1337578" cy="49935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7153" y="5424992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/>
          <p:cNvSpPr/>
          <p:nvPr/>
        </p:nvSpPr>
        <p:spPr>
          <a:xfrm>
            <a:off x="7587565" y="5923608"/>
            <a:ext cx="908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144</a:t>
            </a:r>
            <a:endParaRPr lang="ko-KR" altLang="en-US" sz="2800" dirty="0"/>
          </a:p>
        </p:txBody>
      </p:sp>
      <p:grpSp>
        <p:nvGrpSpPr>
          <p:cNvPr id="70" name="그룹 69"/>
          <p:cNvGrpSpPr/>
          <p:nvPr/>
        </p:nvGrpSpPr>
        <p:grpSpPr>
          <a:xfrm>
            <a:off x="7386865" y="5932639"/>
            <a:ext cx="1277512" cy="487218"/>
            <a:chOff x="5808758" y="5320155"/>
            <a:chExt cx="1337578" cy="499351"/>
          </a:xfrm>
        </p:grpSpPr>
        <p:sp>
          <p:nvSpPr>
            <p:cNvPr id="71" name="모서리가 둥근 직사각형 7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808758" y="5320155"/>
              <a:ext cx="1337578" cy="49935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7153" y="5424992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793" y="1603499"/>
            <a:ext cx="3100394" cy="28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1322</TotalTime>
  <Words>314</Words>
  <Application>Microsoft Office PowerPoint</Application>
  <PresentationFormat>화면 슬라이드 쇼(4:3)</PresentationFormat>
  <Paragraphs>69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맑은 고딕</vt:lpstr>
      <vt:lpstr>나눔스퀘어라운드 Bold</vt:lpstr>
      <vt:lpstr>나눔스퀘어라운드 ExtraBold</vt:lpstr>
      <vt:lpstr>Wingdings</vt:lpstr>
      <vt:lpstr>Office 테마</vt:lpstr>
      <vt:lpstr>꺾은선그래프를 알아볼까요(2)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꺾은선그래프를 알아볼까요(2)</dc:title>
  <dc:creator>이름없음</dc:creator>
  <cp:lastModifiedBy>김미라</cp:lastModifiedBy>
  <cp:revision>4</cp:revision>
  <cp:lastPrinted>2020-10-02T06:00:39Z</cp:lastPrinted>
  <dcterms:created xsi:type="dcterms:W3CDTF">2020-08-03T17:24:52Z</dcterms:created>
  <dcterms:modified xsi:type="dcterms:W3CDTF">2021-06-13T06:12:56Z</dcterms:modified>
</cp:coreProperties>
</file>